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b06c79bd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b06c79bd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b06c79bd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b06c79bd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b06c79bd7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b06c79bd7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b06c79bd7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b06c79bd7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6b06c79bd7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6b06c79bd7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b06c79bd7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b06c79bd7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b06c79bd7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b06c79bd7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157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1397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/>
              <a:t>Project Shining</a:t>
            </a:r>
            <a:endParaRPr b="1" sz="48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76325" y="2834125"/>
            <a:ext cx="8520600" cy="10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Zoe Rowbotham, Ryan Manning, Liam David, Liam Neale, Ryan Freeman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269250" y="508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 Overview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Top-down 2d adventure 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Play as a boy running from an evil axe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your goal to escape the house by completing all the floors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Each floor will have a different reality which means different enemies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Utilise the items in the game to survive e.g. health up, damage up, speed up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6163" y="3073863"/>
            <a:ext cx="3724275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825" y="3099713"/>
            <a:ext cx="3637101" cy="204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6000" y="0"/>
            <a:ext cx="3427999" cy="192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Map Layout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29114"/>
            <a:ext cx="514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-GB"/>
              <a:t>Random room generation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A set of specific rooms to pick from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Different designs from past and present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Features: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Collectible items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Secret passages, items etc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Enemies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Spooky things like moving doors, triggered by movement and ghosts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Can see room and exits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Similar to Binding of Isaac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6630" y="2829700"/>
            <a:ext cx="3285670" cy="203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6625" y="241087"/>
            <a:ext cx="3285675" cy="2482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Player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39350"/>
            <a:ext cx="6199500" cy="3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You are a boy trying to escape the hotel and get away from the psycho killer axe man!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Using WASD you will navigate around the hotel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There will be a number of power ups the player can pick up throughout, including HP up, power up, speed up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You have the shine so you can see various scary enemies!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Using the </a:t>
            </a:r>
            <a:r>
              <a:rPr lang="en-GB" sz="1400">
                <a:solidFill>
                  <a:srgbClr val="000000"/>
                </a:solidFill>
              </a:rPr>
              <a:t>spacebar</a:t>
            </a:r>
            <a:r>
              <a:rPr lang="en-GB" sz="1400">
                <a:solidFill>
                  <a:srgbClr val="000000"/>
                </a:solidFill>
              </a:rPr>
              <a:t>, you can throw objects at the enemies to kill them!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0495" y="533600"/>
            <a:ext cx="2661155" cy="177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1050" y="2904925"/>
            <a:ext cx="3156451" cy="177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Enemies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There will be a number of enemies which will attempt to stop you throughout the game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Some levels will contain different variants of a select number of standard enemies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These enemies are;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axe wielding </a:t>
            </a:r>
            <a:r>
              <a:rPr lang="en-GB"/>
              <a:t>psycho</a:t>
            </a:r>
            <a:r>
              <a:rPr lang="en-GB"/>
              <a:t>!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He will follow you between levels trying to attack you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demons!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Demons will throw items within each room at you, keeping their distance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</a:t>
            </a:r>
            <a:r>
              <a:rPr lang="en-GB"/>
              <a:t>Poltergeists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Ghosts will possess various objects around you, potentially blocking your path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9425" y="2213463"/>
            <a:ext cx="2301200" cy="129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Links to The Shining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Different Versions of reality in different rooms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Inspiration taken from </a:t>
            </a:r>
            <a:r>
              <a:rPr lang="en-GB"/>
              <a:t>the theme present in the film</a:t>
            </a:r>
            <a:endParaRPr sz="1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Enemies based from the film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Inspiration taken from the different threats in the film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rooms will be based off the hotel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Inspiration taken from the hotel in the film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There will be puzzles in the game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Inspiration for these will be based from the film(Hedge Maze)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6725" y="3441975"/>
            <a:ext cx="2783975" cy="165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0400" y="1526500"/>
            <a:ext cx="2720300" cy="19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